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69" d="100"/>
          <a:sy n="69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52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4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69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9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4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13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9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23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68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51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54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AECE0-B226-4D04-8152-446AACF1BD1B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85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nl-NL" dirty="0" smtClean="0"/>
              <a:t>Voeding </a:t>
            </a:r>
            <a:r>
              <a:rPr lang="nl-NL" dirty="0" err="1" smtClean="0"/>
              <a:t>degoe</a:t>
            </a:r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212976"/>
            <a:ext cx="4492550" cy="336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78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0852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Wat is normaal voor een </a:t>
            </a:r>
            <a:r>
              <a:rPr lang="nl-NL" dirty="0" err="1" smtClean="0"/>
              <a:t>degoe</a:t>
            </a:r>
            <a:r>
              <a:rPr lang="nl-NL" dirty="0" smtClean="0"/>
              <a:t>?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" t="40014" r="84142" b="36789"/>
          <a:stretch/>
        </p:blipFill>
        <p:spPr bwMode="auto">
          <a:xfrm>
            <a:off x="449942" y="3484411"/>
            <a:ext cx="3567875" cy="330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788024" y="1556792"/>
            <a:ext cx="30243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/>
              <a:t>Degoes</a:t>
            </a:r>
            <a:r>
              <a:rPr lang="nl-NL" sz="2800" dirty="0" smtClean="0"/>
              <a:t> zijn planteneters. In de natuur eten ze grassen, zaden en </a:t>
            </a:r>
            <a:r>
              <a:rPr lang="nl-NL" sz="2800" dirty="0" err="1" smtClean="0"/>
              <a:t>dorre</a:t>
            </a:r>
            <a:r>
              <a:rPr lang="nl-NL" sz="2800" dirty="0" smtClean="0"/>
              <a:t> plantendelen.</a:t>
            </a:r>
            <a:endParaRPr lang="en-GB" sz="28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860" y="4797152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42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bied de DSZ?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Speciaal </a:t>
            </a:r>
            <a:r>
              <a:rPr lang="nl-NL" dirty="0" err="1" smtClean="0"/>
              <a:t>degoe</a:t>
            </a:r>
            <a:r>
              <a:rPr lang="nl-NL" dirty="0" smtClean="0"/>
              <a:t> voer</a:t>
            </a:r>
          </a:p>
          <a:p>
            <a:r>
              <a:rPr lang="nl-NL" dirty="0" smtClean="0"/>
              <a:t>Wanneer dit er niet is, chinchilla of cavia </a:t>
            </a:r>
          </a:p>
          <a:p>
            <a:endParaRPr lang="nl-NL" dirty="0"/>
          </a:p>
          <a:p>
            <a:r>
              <a:rPr lang="nl-NL" dirty="0" smtClean="0"/>
              <a:t>Ongeveer 1,5 theelepel droogvoer per </a:t>
            </a:r>
            <a:r>
              <a:rPr lang="nl-NL" dirty="0" err="1" smtClean="0"/>
              <a:t>degoe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per dag.</a:t>
            </a:r>
          </a:p>
          <a:p>
            <a:endParaRPr lang="nl-NL" dirty="0"/>
          </a:p>
          <a:p>
            <a:r>
              <a:rPr lang="nl-NL" dirty="0" smtClean="0"/>
              <a:t>Onbeperkt ruwvoer (hooi)</a:t>
            </a:r>
          </a:p>
          <a:p>
            <a:endParaRPr lang="nl-NL" dirty="0"/>
          </a:p>
          <a:p>
            <a:r>
              <a:rPr lang="nl-NL" dirty="0" smtClean="0"/>
              <a:t>Knaaghout (tanden groeien)</a:t>
            </a:r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933056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78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>Waar moeten wij extra op letten bij voeren? 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Ze mogen ook groente</a:t>
            </a:r>
          </a:p>
          <a:p>
            <a:pPr lvl="1"/>
            <a:r>
              <a:rPr lang="nl-NL" dirty="0" smtClean="0"/>
              <a:t>Sla</a:t>
            </a:r>
          </a:p>
          <a:p>
            <a:pPr lvl="1"/>
            <a:r>
              <a:rPr lang="nl-NL" dirty="0" smtClean="0"/>
              <a:t>Witlof</a:t>
            </a:r>
          </a:p>
          <a:p>
            <a:pPr lvl="1"/>
            <a:r>
              <a:rPr lang="nl-NL" dirty="0" smtClean="0"/>
              <a:t>Courgette</a:t>
            </a:r>
          </a:p>
          <a:p>
            <a:pPr lvl="1"/>
            <a:r>
              <a:rPr lang="nl-NL" dirty="0" smtClean="0"/>
              <a:t>andijvie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r>
              <a:rPr lang="nl-NL" dirty="0" smtClean="0"/>
              <a:t>Ze mogen ook kruiden</a:t>
            </a:r>
          </a:p>
          <a:p>
            <a:pPr lvl="1"/>
            <a:r>
              <a:rPr lang="nl-NL" dirty="0" smtClean="0"/>
              <a:t>Tijm</a:t>
            </a:r>
          </a:p>
          <a:p>
            <a:pPr lvl="1"/>
            <a:r>
              <a:rPr lang="nl-NL" dirty="0" smtClean="0"/>
              <a:t>Peterselie</a:t>
            </a:r>
          </a:p>
          <a:p>
            <a:pPr lvl="1"/>
            <a:r>
              <a:rPr lang="nl-NL" dirty="0" smtClean="0"/>
              <a:t>Weegbree</a:t>
            </a:r>
          </a:p>
          <a:p>
            <a:pPr lvl="1"/>
            <a:r>
              <a:rPr lang="nl-NL" dirty="0" smtClean="0"/>
              <a:t>Aardbeiblad</a:t>
            </a:r>
          </a:p>
          <a:p>
            <a:pPr lvl="1"/>
            <a:r>
              <a:rPr lang="nl-NL" dirty="0" smtClean="0"/>
              <a:t>Paardenbloemblad</a:t>
            </a:r>
          </a:p>
          <a:p>
            <a:pPr lvl="1"/>
            <a:r>
              <a:rPr lang="nl-NL" dirty="0" smtClean="0"/>
              <a:t>gras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028017"/>
            <a:ext cx="3626892" cy="240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2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Waar moeten wij extra op letten bij voeren? 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Ze mogen ook knagen</a:t>
            </a:r>
          </a:p>
          <a:p>
            <a:pPr lvl="1"/>
            <a:r>
              <a:rPr lang="nl-NL" dirty="0" smtClean="0"/>
              <a:t>Wilgen</a:t>
            </a:r>
          </a:p>
          <a:p>
            <a:pPr lvl="1"/>
            <a:r>
              <a:rPr lang="nl-NL" dirty="0" smtClean="0"/>
              <a:t>Berken</a:t>
            </a:r>
          </a:p>
          <a:p>
            <a:pPr lvl="1"/>
            <a:r>
              <a:rPr lang="nl-NL" dirty="0" smtClean="0"/>
              <a:t>Hazelaar</a:t>
            </a:r>
          </a:p>
          <a:p>
            <a:pPr lvl="1"/>
            <a:r>
              <a:rPr lang="nl-NL" dirty="0" smtClean="0"/>
              <a:t>appelbomen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Ze mogen ook fruit mits niet te zoet</a:t>
            </a:r>
          </a:p>
          <a:p>
            <a:pPr lvl="1"/>
            <a:r>
              <a:rPr lang="nl-NL" dirty="0" smtClean="0"/>
              <a:t>Appel</a:t>
            </a:r>
          </a:p>
          <a:p>
            <a:pPr lvl="1"/>
            <a:r>
              <a:rPr lang="nl-NL" dirty="0" smtClean="0"/>
              <a:t>Aardbei </a:t>
            </a:r>
          </a:p>
          <a:p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013176"/>
            <a:ext cx="1435224" cy="161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77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fouten kan je maken?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1176" y="1340768"/>
            <a:ext cx="8229600" cy="4525963"/>
          </a:xfrm>
        </p:spPr>
        <p:txBody>
          <a:bodyPr/>
          <a:lstStyle/>
          <a:p>
            <a:r>
              <a:rPr lang="nl-NL" dirty="0" err="1" smtClean="0"/>
              <a:t>Degoes</a:t>
            </a:r>
            <a:r>
              <a:rPr lang="nl-NL" dirty="0" smtClean="0"/>
              <a:t> mogen geen voer met veel zonnebloempitten en pinda’s.</a:t>
            </a:r>
          </a:p>
          <a:p>
            <a:r>
              <a:rPr lang="nl-NL" dirty="0" smtClean="0"/>
              <a:t>Knaag en likstenen kunnen blaasstenen veroorzaken.</a:t>
            </a:r>
          </a:p>
          <a:p>
            <a:r>
              <a:rPr lang="nl-NL" dirty="0" err="1" smtClean="0"/>
              <a:t>Degoes</a:t>
            </a:r>
            <a:r>
              <a:rPr lang="nl-NL" dirty="0" smtClean="0"/>
              <a:t> mogen niet te veel suiker krijgen </a:t>
            </a:r>
            <a:br>
              <a:rPr lang="nl-NL" dirty="0" smtClean="0"/>
            </a:br>
            <a:r>
              <a:rPr lang="nl-NL" dirty="0" smtClean="0"/>
              <a:t>snel diabetes en grauwe staar</a:t>
            </a:r>
          </a:p>
          <a:p>
            <a:r>
              <a:rPr lang="nl-NL" dirty="0" smtClean="0"/>
              <a:t>Moeten kunnen knagen anders </a:t>
            </a:r>
            <a:br>
              <a:rPr lang="nl-NL" dirty="0" smtClean="0"/>
            </a:br>
            <a:r>
              <a:rPr lang="nl-NL" dirty="0" smtClean="0"/>
              <a:t>olifantstanden</a:t>
            </a:r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301208"/>
            <a:ext cx="34099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85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Verdeel de klas in 5 groepen</a:t>
            </a:r>
          </a:p>
          <a:p>
            <a:r>
              <a:rPr lang="nl-NL" dirty="0" smtClean="0"/>
              <a:t>Iedere groep werkt een dier (soort uit):</a:t>
            </a:r>
          </a:p>
          <a:p>
            <a:pPr lvl="1"/>
            <a:r>
              <a:rPr lang="nl-NL" dirty="0" smtClean="0"/>
              <a:t>Hamster</a:t>
            </a:r>
          </a:p>
          <a:p>
            <a:pPr lvl="1"/>
            <a:r>
              <a:rPr lang="nl-NL" dirty="0" err="1" smtClean="0"/>
              <a:t>Gerbil</a:t>
            </a:r>
            <a:endParaRPr lang="nl-NL" dirty="0" smtClean="0"/>
          </a:p>
          <a:p>
            <a:pPr lvl="1"/>
            <a:r>
              <a:rPr lang="nl-NL" dirty="0" smtClean="0"/>
              <a:t>Rat</a:t>
            </a:r>
          </a:p>
          <a:p>
            <a:pPr lvl="1"/>
            <a:r>
              <a:rPr lang="nl-NL" dirty="0" smtClean="0"/>
              <a:t>Chinchilla</a:t>
            </a:r>
          </a:p>
          <a:p>
            <a:pPr lvl="1"/>
            <a:r>
              <a:rPr lang="nl-NL" dirty="0" smtClean="0"/>
              <a:t>Muis</a:t>
            </a:r>
          </a:p>
          <a:p>
            <a:r>
              <a:rPr lang="nl-NL" dirty="0" smtClean="0"/>
              <a:t>Iedere groep werkt de volgende punten uit:</a:t>
            </a:r>
          </a:p>
          <a:p>
            <a:pPr lvl="1"/>
            <a:r>
              <a:rPr lang="nl-NL" dirty="0" smtClean="0"/>
              <a:t>Wat is normaal</a:t>
            </a:r>
          </a:p>
          <a:p>
            <a:pPr lvl="1"/>
            <a:r>
              <a:rPr lang="nl-NL" dirty="0" smtClean="0"/>
              <a:t>Wat bied </a:t>
            </a:r>
            <a:r>
              <a:rPr lang="nl-NL" dirty="0" err="1" smtClean="0"/>
              <a:t>dsz</a:t>
            </a:r>
            <a:endParaRPr lang="nl-NL" dirty="0" smtClean="0"/>
          </a:p>
          <a:p>
            <a:pPr lvl="1"/>
            <a:r>
              <a:rPr lang="nl-NL" dirty="0" smtClean="0"/>
              <a:t>Extra opletten</a:t>
            </a:r>
          </a:p>
          <a:p>
            <a:pPr lvl="1"/>
            <a:r>
              <a:rPr lang="nl-NL" dirty="0" smtClean="0"/>
              <a:t>Fouten</a:t>
            </a:r>
          </a:p>
          <a:p>
            <a:pPr lvl="1"/>
            <a:endParaRPr lang="nl-NL" dirty="0" smtClean="0"/>
          </a:p>
          <a:p>
            <a:pPr marL="457200" lvl="1" indent="0">
              <a:buNone/>
            </a:pPr>
            <a:r>
              <a:rPr lang="nl-NL" b="1" dirty="0" smtClean="0"/>
              <a:t>Dit ga je kort presenteren aan de klas</a:t>
            </a:r>
          </a:p>
          <a:p>
            <a:pPr lvl="1"/>
            <a:endParaRPr lang="nl-NL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22108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8936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158</Words>
  <Application>Microsoft Office PowerPoint</Application>
  <PresentationFormat>Diavoorstelling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Voeding degoe</vt:lpstr>
      <vt:lpstr>Wat is normaal voor een degoe?</vt:lpstr>
      <vt:lpstr>Wat bied de DSZ?</vt:lpstr>
      <vt:lpstr>Waar moeten wij extra op letten bij voeren? </vt:lpstr>
      <vt:lpstr>Waar moeten wij extra op letten bij voeren? </vt:lpstr>
      <vt:lpstr>Welke fouten kan je maken?</vt:lpstr>
      <vt:lpstr>Opdracht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 degoe</dc:title>
  <dc:creator>Helanie Aalders</dc:creator>
  <cp:lastModifiedBy>Nikki Pots</cp:lastModifiedBy>
  <cp:revision>3</cp:revision>
  <dcterms:created xsi:type="dcterms:W3CDTF">2015-01-14T17:45:07Z</dcterms:created>
  <dcterms:modified xsi:type="dcterms:W3CDTF">2017-09-15T11:26:47Z</dcterms:modified>
</cp:coreProperties>
</file>